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340" r:id="rId3"/>
    <p:sldId id="286" r:id="rId4"/>
    <p:sldId id="308" r:id="rId5"/>
    <p:sldId id="309" r:id="rId6"/>
    <p:sldId id="342" r:id="rId7"/>
    <p:sldId id="317" r:id="rId8"/>
    <p:sldId id="341" r:id="rId9"/>
    <p:sldId id="311" r:id="rId10"/>
    <p:sldId id="310" r:id="rId11"/>
    <p:sldId id="312" r:id="rId12"/>
    <p:sldId id="320" r:id="rId13"/>
    <p:sldId id="313" r:id="rId14"/>
    <p:sldId id="321" r:id="rId15"/>
    <p:sldId id="322" r:id="rId16"/>
    <p:sldId id="314" r:id="rId17"/>
    <p:sldId id="315" r:id="rId18"/>
    <p:sldId id="316" r:id="rId19"/>
    <p:sldId id="324" r:id="rId20"/>
    <p:sldId id="319" r:id="rId21"/>
    <p:sldId id="291" r:id="rId22"/>
    <p:sldId id="25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4656"/>
  </p:normalViewPr>
  <p:slideViewPr>
    <p:cSldViewPr snapToGrid="0" snapToObjects="1">
      <p:cViewPr varScale="1">
        <p:scale>
          <a:sx n="92" d="100"/>
          <a:sy n="92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tiff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tiff>
</file>

<file path=ppt/media/image4.jpeg>
</file>

<file path=ppt/media/image5.jpeg>
</file>

<file path=ppt/media/image6.tiff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3/31/21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CMOS-Sensors-Camera-Systems-PM208/dp/0819486531/ref=as_sl_pc_tf_til?tag=howstuffwo029-20&amp;linkCode=w00&amp;linkId=81510dcc8bad067db6dbe2a4f88cb2b4&amp;creativeASIN=0819486531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ki.ee/dict/qs/index.cgi?Q=printimin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6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01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Epson </a:t>
            </a:r>
            <a:r>
              <a:rPr lang="en-US" dirty="0" err="1"/>
              <a:t>Ecotank</a:t>
            </a:r>
            <a:endParaRPr lang="en-US" dirty="0"/>
          </a:p>
          <a:p>
            <a:r>
              <a:rPr lang="en-US" dirty="0" err="1"/>
              <a:t>Printeri</a:t>
            </a:r>
            <a:r>
              <a:rPr lang="en-US" dirty="0"/>
              <a:t> tint / pea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eraldi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47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192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 LED printer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538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SLA </a:t>
            </a:r>
            <a:r>
              <a:rPr lang="en-US" dirty="0" err="1"/>
              <a:t>vedelikust</a:t>
            </a:r>
            <a:r>
              <a:rPr lang="en-US" dirty="0"/>
              <a:t> </a:t>
            </a:r>
            <a:r>
              <a:rPr lang="en-US" dirty="0" err="1"/>
              <a:t>laseriga</a:t>
            </a:r>
            <a:endParaRPr lang="en-US" dirty="0"/>
          </a:p>
          <a:p>
            <a:r>
              <a:rPr lang="en-US" dirty="0"/>
              <a:t>FDM ”</a:t>
            </a:r>
            <a:r>
              <a:rPr lang="en-US" dirty="0" err="1"/>
              <a:t>tavaline</a:t>
            </a:r>
            <a:r>
              <a:rPr lang="en-US"/>
              <a:t>”</a:t>
            </a:r>
            <a:endParaRPr lang="en-US" dirty="0"/>
          </a:p>
          <a:p>
            <a:endParaRPr lang="en-US" dirty="0"/>
          </a:p>
          <a:p>
            <a:r>
              <a:rPr lang="en-US" dirty="0"/>
              <a:t>SpaceX!!!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07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454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CCD (charge-coupled device)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748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88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CRT -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cathode-ray tube</a:t>
            </a: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DPI / PPI 70-90, </a:t>
            </a:r>
            <a:r>
              <a:rPr 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mobiiltelefonidel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300 – 500!</a:t>
            </a:r>
          </a:p>
          <a:p>
            <a:r>
              <a:rPr lang="en-US" dirty="0"/>
              <a:t>Full HD – 1920x1080,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2560 x 1440, 3840 x 2160, 7680 x 4320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 ratio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täidetud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gaasiga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ainega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mis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hakkab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helendama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LCD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vedelkristallid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blokeerivad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lasevad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valgust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läbi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vajalik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taustavalgustus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89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60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11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info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automaatväljastus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arvutist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paberile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dirty="0">
                <a:hlinkClick r:id="rId3"/>
              </a:rPr>
              <a:t>http://eki.ee/dict/qs/index.cgi?Q=printimine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486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Sublimation is a chemical process where a solid turns into a gas without going through a liquid stage.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9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0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vallaste.ee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internet.co.uk/blog/advantages-of-inkjet-printers-2175/" TargetMode="External"/><Relationship Id="rId13" Type="http://schemas.openxmlformats.org/officeDocument/2006/relationships/hyperlink" Target="http://www.tlu.ee/~nullyks/opsys_slaidid.pdf" TargetMode="External"/><Relationship Id="rId3" Type="http://schemas.openxmlformats.org/officeDocument/2006/relationships/hyperlink" Target="https://www.viewsonic.com/library/business/monitor-resolution-aspect-ratio" TargetMode="External"/><Relationship Id="rId7" Type="http://schemas.openxmlformats.org/officeDocument/2006/relationships/hyperlink" Target="https://desktopreality.com/led-monitors-the-myth-and-the-fact/" TargetMode="External"/><Relationship Id="rId12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iu.edu/d/adme" TargetMode="External"/><Relationship Id="rId11" Type="http://schemas.openxmlformats.org/officeDocument/2006/relationships/hyperlink" Target="https://study.risk.ee/arvuti/kkk/kuidas-lcd-pilti-naitab/" TargetMode="External"/><Relationship Id="rId5" Type="http://schemas.openxmlformats.org/officeDocument/2006/relationships/hyperlink" Target="https://www.printi.com/blog/sublimation-printing/" TargetMode="External"/><Relationship Id="rId10" Type="http://schemas.openxmlformats.org/officeDocument/2006/relationships/hyperlink" Target="https://whatis.techtarget.com/definition/volt-ampere-VA" TargetMode="External"/><Relationship Id="rId4" Type="http://schemas.openxmlformats.org/officeDocument/2006/relationships/hyperlink" Target="https://www.lifewire.com/lcd-vs-plasma-tv-1847462" TargetMode="External"/><Relationship Id="rId9" Type="http://schemas.openxmlformats.org/officeDocument/2006/relationships/hyperlink" Target="http://www.dginter.net/cst/2011CST/Chapter07/old/UnitBPrinters/old/dev/HowStuffWorks/How%20Laser%20Printers%20Work.htm" TargetMode="External"/><Relationship Id="rId14" Type="http://schemas.openxmlformats.org/officeDocument/2006/relationships/hyperlink" Target="http://www.teach-ict.com/2016/GCSE_Computing/AQA_8520/3_4_computer_systems/344_systems_architecture/memory/miniweb/pg7.ht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B74D3-DE65-E946-8572-40E69F4B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075F1-E76E-9F48-A2D3-767B3D9D1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3580490" cy="3989995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Maatriksprinter</a:t>
            </a:r>
            <a:endParaRPr lang="en-US" dirty="0"/>
          </a:p>
          <a:p>
            <a:r>
              <a:rPr lang="en-US" dirty="0" err="1"/>
              <a:t>Tindiprinter</a:t>
            </a:r>
            <a:endParaRPr lang="en-US" dirty="0"/>
          </a:p>
          <a:p>
            <a:r>
              <a:rPr lang="en-US" dirty="0" err="1"/>
              <a:t>Laserprinter</a:t>
            </a:r>
            <a:endParaRPr lang="en-US" dirty="0"/>
          </a:p>
          <a:p>
            <a:r>
              <a:rPr lang="en-US" dirty="0" err="1"/>
              <a:t>Õisprinter</a:t>
            </a:r>
            <a:r>
              <a:rPr lang="en-US" dirty="0"/>
              <a:t>???</a:t>
            </a:r>
          </a:p>
          <a:p>
            <a:r>
              <a:rPr lang="en-US" dirty="0" err="1"/>
              <a:t>Termoprinter</a:t>
            </a:r>
            <a:endParaRPr lang="en-US" dirty="0"/>
          </a:p>
          <a:p>
            <a:r>
              <a:rPr lang="en-US" dirty="0" err="1"/>
              <a:t>Sublimatsioonprinter</a:t>
            </a:r>
            <a:endParaRPr lang="en-US" dirty="0"/>
          </a:p>
          <a:p>
            <a:r>
              <a:rPr lang="en-US" dirty="0" err="1"/>
              <a:t>Vahaprinter</a:t>
            </a:r>
            <a:endParaRPr lang="en-US" dirty="0"/>
          </a:p>
          <a:p>
            <a:r>
              <a:rPr lang="en-US" dirty="0"/>
              <a:t>3D printer</a:t>
            </a:r>
          </a:p>
          <a:p>
            <a:r>
              <a:rPr lang="en-US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859B92-9906-734C-8681-4870886A6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446" y="1155700"/>
            <a:ext cx="6096000" cy="4546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7C47D5-50D6-584F-925F-F608A34DFD03}"/>
              </a:ext>
            </a:extLst>
          </p:cNvPr>
          <p:cNvSpPr txBox="1"/>
          <p:nvPr/>
        </p:nvSpPr>
        <p:spPr>
          <a:xfrm>
            <a:off x="5416446" y="5962482"/>
            <a:ext cx="55183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cdn.pixabay.com</a:t>
            </a:r>
            <a:r>
              <a:rPr lang="en-US" sz="1200" dirty="0"/>
              <a:t>/photo/2014/05/14/10/35/printers-344016_960_720.jpg</a:t>
            </a:r>
          </a:p>
        </p:txBody>
      </p:sp>
    </p:spTree>
    <p:extLst>
      <p:ext uri="{BB962C8B-B14F-4D97-AF65-F5344CB8AC3E}">
        <p14:creationId xmlns:p14="http://schemas.microsoft.com/office/powerpoint/2010/main" val="253462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9A6-6D01-5F43-962F-B0C9C508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Maatriksprinter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821E1-AD01-7B40-A3AC-B160E145B7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1508" y="618518"/>
            <a:ext cx="6310859" cy="35498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47AB51-1DBB-3A47-9799-C9242E97663B}"/>
              </a:ext>
            </a:extLst>
          </p:cNvPr>
          <p:cNvSpPr/>
          <p:nvPr/>
        </p:nvSpPr>
        <p:spPr>
          <a:xfrm>
            <a:off x="5321508" y="4168376"/>
            <a:ext cx="63108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=2ahUKEwjM2ZK0z5TlAhUStosKHdeHCUMQjRx6BAgBEAQ&amp;url=https%3A%2F%2Fcommons.wikimedia.org%2Fwiki%2FFile%3APrinter_dot_matrix_EPSON_VP-500.jpg&amp;psig=AOvVaw058Oj2Dg6CrWWS_-GJSg_R&amp;ust=1570897481077034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A3159-9B9D-9B48-9A62-F7D0EDBAE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07" y="4544519"/>
            <a:ext cx="4610100" cy="1447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068568-27DE-DA4D-9F56-F75026DC7C2B}"/>
              </a:ext>
            </a:extLst>
          </p:cNvPr>
          <p:cNvSpPr/>
          <p:nvPr/>
        </p:nvSpPr>
        <p:spPr>
          <a:xfrm>
            <a:off x="711407" y="6085363"/>
            <a:ext cx="4610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cdn.comboink.com</a:t>
            </a:r>
            <a:r>
              <a:rPr lang="en-US" sz="1400" dirty="0"/>
              <a:t>/blog/wp-content/uploads/2018/05/dot-matrix-example-</a:t>
            </a:r>
            <a:r>
              <a:rPr lang="en-US" sz="1400" dirty="0" err="1"/>
              <a:t>text.png</a:t>
            </a:r>
            <a:endParaRPr lang="en-US" sz="1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139DAF7-B638-554A-9327-2176622A5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985224" cy="20526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kasutada</a:t>
            </a:r>
            <a:endParaRPr lang="en-US" dirty="0"/>
          </a:p>
          <a:p>
            <a:r>
              <a:rPr lang="en-US" dirty="0" err="1"/>
              <a:t>Suur</a:t>
            </a:r>
            <a:r>
              <a:rPr lang="en-US" dirty="0"/>
              <a:t> </a:t>
            </a:r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Aeglane</a:t>
            </a:r>
            <a:endParaRPr lang="en-US" dirty="0"/>
          </a:p>
          <a:p>
            <a:r>
              <a:rPr lang="en-US" dirty="0"/>
              <a:t>Hind </a:t>
            </a:r>
            <a:r>
              <a:rPr lang="en-US" dirty="0" err="1"/>
              <a:t>alates</a:t>
            </a:r>
            <a:r>
              <a:rPr lang="en-US" dirty="0"/>
              <a:t> u 200.-</a:t>
            </a:r>
          </a:p>
        </p:txBody>
      </p:sp>
    </p:spTree>
    <p:extLst>
      <p:ext uri="{BB962C8B-B14F-4D97-AF65-F5344CB8AC3E}">
        <p14:creationId xmlns:p14="http://schemas.microsoft.com/office/powerpoint/2010/main" val="2726019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34ED3D-F1F1-4346-ACD5-1FE8941E5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192" y="237864"/>
            <a:ext cx="7957616" cy="58835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9EA8D0-3CA0-5346-810A-8FD37E031943}"/>
              </a:ext>
            </a:extLst>
          </p:cNvPr>
          <p:cNvSpPr/>
          <p:nvPr/>
        </p:nvSpPr>
        <p:spPr>
          <a:xfrm>
            <a:off x="2117192" y="6121421"/>
            <a:ext cx="79576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=2ahUKEwjen7GK0JTlAhWro4sKHc-sC2cQjRx6BAgBEAQ&amp;url=http%3A%2F%2Fitblogs.in%2Fcomputers%2Fhardware%2Fprinters%2F&amp;psig=AOvVaw2SfiLeaBjCxmLdENZQe3Mg&amp;ust=1570897425466050</a:t>
            </a:r>
          </a:p>
        </p:txBody>
      </p:sp>
    </p:spTree>
    <p:extLst>
      <p:ext uri="{BB962C8B-B14F-4D97-AF65-F5344CB8AC3E}">
        <p14:creationId xmlns:p14="http://schemas.microsoft.com/office/powerpoint/2010/main" val="2764142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8B885-DE8F-3943-981E-976D3DDA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Tindiprinter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19219-9B3C-9F4A-AFF6-0D94271C7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556670" cy="2982080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r>
              <a:rPr lang="en-US" dirty="0"/>
              <a:t>?</a:t>
            </a:r>
          </a:p>
          <a:p>
            <a:r>
              <a:rPr lang="en-US" dirty="0" err="1"/>
              <a:t>Hea</a:t>
            </a:r>
            <a:r>
              <a:rPr lang="en-US" dirty="0"/>
              <a:t> </a:t>
            </a:r>
            <a:r>
              <a:rPr lang="en-US" dirty="0" err="1"/>
              <a:t>trükikvaliteet</a:t>
            </a:r>
            <a:endParaRPr lang="en-US" dirty="0"/>
          </a:p>
          <a:p>
            <a:r>
              <a:rPr lang="en-US" dirty="0" err="1"/>
              <a:t>Väike</a:t>
            </a:r>
            <a:endParaRPr lang="en-US" dirty="0"/>
          </a:p>
          <a:p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lehe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endParaRPr lang="en-US" dirty="0"/>
          </a:p>
          <a:p>
            <a:r>
              <a:rPr lang="en-US" dirty="0" err="1"/>
              <a:t>Kuivab</a:t>
            </a:r>
            <a:r>
              <a:rPr lang="en-US" dirty="0"/>
              <a:t> </a:t>
            </a:r>
            <a:r>
              <a:rPr lang="en-US" dirty="0" err="1"/>
              <a:t>ära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900230-4491-0D4B-B5FA-7F7C50FEF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741" y="1017587"/>
            <a:ext cx="4556670" cy="47816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966460-6866-1245-9B81-EF7F78ABB569}"/>
              </a:ext>
            </a:extLst>
          </p:cNvPr>
          <p:cNvSpPr/>
          <p:nvPr/>
        </p:nvSpPr>
        <p:spPr>
          <a:xfrm>
            <a:off x="6490741" y="5870150"/>
            <a:ext cx="44564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www.graphicproducts.com</a:t>
            </a:r>
            <a:r>
              <a:rPr lang="en-US" sz="1400" dirty="0"/>
              <a:t>/media/71445/</a:t>
            </a:r>
            <a:r>
              <a:rPr lang="en-US" sz="1400" dirty="0" err="1"/>
              <a:t>inkjet.jpg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7285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A649F-B649-3E48-BCB2-A6C4AD1A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EPSON ECOTANK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92C8E-E7CD-494E-846C-600398F25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7914" y="1775703"/>
            <a:ext cx="5396459" cy="44735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391F7C-50D9-2948-B6AE-54A40A76184B}"/>
              </a:ext>
            </a:extLst>
          </p:cNvPr>
          <p:cNvSpPr/>
          <p:nvPr/>
        </p:nvSpPr>
        <p:spPr>
          <a:xfrm>
            <a:off x="3046412" y="5879876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mediaserver.goepson.com</a:t>
            </a:r>
            <a:r>
              <a:rPr lang="en-US" sz="1400" dirty="0"/>
              <a:t>/</a:t>
            </a:r>
            <a:r>
              <a:rPr lang="en-US" sz="1400" dirty="0" err="1"/>
              <a:t>ImConvServlet</a:t>
            </a:r>
            <a:r>
              <a:rPr lang="en-US" sz="1400" dirty="0"/>
              <a:t>/</a:t>
            </a:r>
            <a:r>
              <a:rPr lang="en-US" sz="1400" dirty="0" err="1"/>
              <a:t>imconv</a:t>
            </a:r>
            <a:r>
              <a:rPr lang="en-US" sz="1400" dirty="0"/>
              <a:t>/7e6faf7f18a7d9382d29554821b86e35eab84771/</a:t>
            </a:r>
            <a:r>
              <a:rPr lang="en-US" sz="1400" dirty="0" err="1"/>
              <a:t>original?use</a:t>
            </a:r>
            <a:r>
              <a:rPr lang="en-US" sz="1400" dirty="0"/>
              <a:t>=</a:t>
            </a:r>
            <a:r>
              <a:rPr lang="en-US" sz="1400" dirty="0" err="1"/>
              <a:t>productpictures&amp;assetDescr</a:t>
            </a:r>
            <a:r>
              <a:rPr lang="en-US" sz="1400" dirty="0"/>
              <a:t>=</a:t>
            </a:r>
            <a:r>
              <a:rPr lang="en-US" sz="1400" dirty="0" err="1"/>
              <a:t>fg_printer</a:t>
            </a:r>
            <a:r>
              <a:rPr lang="en-US" sz="1400" dirty="0"/>
              <a:t>-with-inks</a:t>
            </a:r>
          </a:p>
        </p:txBody>
      </p:sp>
    </p:spTree>
    <p:extLst>
      <p:ext uri="{BB962C8B-B14F-4D97-AF65-F5344CB8AC3E}">
        <p14:creationId xmlns:p14="http://schemas.microsoft.com/office/powerpoint/2010/main" val="2566093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C50E-D801-1F47-B560-78AD08ED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2D822-CEB2-1345-A764-3CF60EED9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730391" cy="3541714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?</a:t>
            </a:r>
          </a:p>
          <a:p>
            <a:r>
              <a:rPr lang="en-US" dirty="0" err="1"/>
              <a:t>Kiire</a:t>
            </a:r>
            <a:endParaRPr lang="en-US" dirty="0"/>
          </a:p>
          <a:p>
            <a:r>
              <a:rPr lang="en-US" dirty="0" err="1"/>
              <a:t>Täpne</a:t>
            </a:r>
            <a:endParaRPr lang="en-US" dirty="0"/>
          </a:p>
          <a:p>
            <a:r>
              <a:rPr lang="en-US" dirty="0" err="1"/>
              <a:t>Voolutarve</a:t>
            </a:r>
            <a:endParaRPr lang="en-US" dirty="0"/>
          </a:p>
          <a:p>
            <a:r>
              <a:rPr lang="en-US" dirty="0" err="1"/>
              <a:t>Fotokvaliteet</a:t>
            </a:r>
            <a:r>
              <a:rPr lang="en-US" dirty="0"/>
              <a:t>?</a:t>
            </a:r>
          </a:p>
          <a:p>
            <a:r>
              <a:rPr lang="en-US" dirty="0" err="1"/>
              <a:t>Varjatud</a:t>
            </a:r>
            <a:r>
              <a:rPr lang="en-US" dirty="0"/>
              <a:t> </a:t>
            </a:r>
            <a:r>
              <a:rPr lang="en-US" dirty="0" err="1"/>
              <a:t>kulud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57F22-9A5C-5244-A801-1AE821749FA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27178"/>
            <a:ext cx="4664023" cy="46640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6130C3-459D-E342-9E02-18BE506DCF68}"/>
              </a:ext>
            </a:extLst>
          </p:cNvPr>
          <p:cNvSpPr/>
          <p:nvPr/>
        </p:nvSpPr>
        <p:spPr>
          <a:xfrm>
            <a:off x="6094412" y="5976695"/>
            <a:ext cx="4664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www.staples.co.uk</a:t>
            </a:r>
            <a:r>
              <a:rPr lang="en-US" sz="1400" dirty="0"/>
              <a:t>/content/images/product/</a:t>
            </a:r>
            <a:r>
              <a:rPr lang="en-US" sz="1400" dirty="0" err="1"/>
              <a:t>GenesisExtraLarge</a:t>
            </a:r>
            <a:r>
              <a:rPr lang="en-US" sz="1400" dirty="0"/>
              <a:t>/71/49/asset.5387149.jpg</a:t>
            </a:r>
          </a:p>
        </p:txBody>
      </p:sp>
    </p:spTree>
    <p:extLst>
      <p:ext uri="{BB962C8B-B14F-4D97-AF65-F5344CB8AC3E}">
        <p14:creationId xmlns:p14="http://schemas.microsoft.com/office/powerpoint/2010/main" val="406848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9E98F-F1D5-FF4D-942C-501ADD91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216E0-98B0-1A45-A643-34B91BBFF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009140"/>
            <a:ext cx="7151141" cy="40761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E0A56B4-5365-4948-B881-688789EFEDC6}"/>
              </a:ext>
            </a:extLst>
          </p:cNvPr>
          <p:cNvSpPr/>
          <p:nvPr/>
        </p:nvSpPr>
        <p:spPr>
          <a:xfrm>
            <a:off x="1273331" y="6085290"/>
            <a:ext cx="7151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www.dginter.net</a:t>
            </a:r>
            <a:r>
              <a:rPr lang="en-US" sz="1400" dirty="0"/>
              <a:t>/</a:t>
            </a:r>
            <a:r>
              <a:rPr lang="en-US" sz="1400" dirty="0" err="1"/>
              <a:t>cst</a:t>
            </a:r>
            <a:r>
              <a:rPr lang="en-US" sz="1400" dirty="0"/>
              <a:t>/2011CST/Chapter07/old/</a:t>
            </a:r>
            <a:r>
              <a:rPr lang="en-US" sz="1400" dirty="0" err="1"/>
              <a:t>UnitBPrinters</a:t>
            </a:r>
            <a:r>
              <a:rPr lang="en-US" sz="1400" dirty="0"/>
              <a:t>/old/dev/HowStuffWorks/How%20Laser%20Printers%20Work_files/laser-printer-</a:t>
            </a:r>
            <a:r>
              <a:rPr lang="en-US" sz="1400" dirty="0" err="1"/>
              <a:t>laser.gif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42606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B2D5-818B-4A47-A4FA-845602E5D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printer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67CCD-9425-DA4E-BE24-470EAC0CA75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5682" y="291058"/>
            <a:ext cx="5832423" cy="58324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D17F7F-F01B-1F48-AF83-8CAC5B2C5C1A}"/>
              </a:ext>
            </a:extLst>
          </p:cNvPr>
          <p:cNvSpPr/>
          <p:nvPr/>
        </p:nvSpPr>
        <p:spPr>
          <a:xfrm>
            <a:off x="4599482" y="6239482"/>
            <a:ext cx="42746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/images/images2500x2500/1504625769_1359320.jpg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DD8639-A912-9F44-9038-FE52D7F6F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58070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Stereolithography (SLA)</a:t>
            </a:r>
          </a:p>
          <a:p>
            <a:r>
              <a:rPr lang="en-US" dirty="0"/>
              <a:t>Fused Deposition Modeling (FDM)</a:t>
            </a:r>
          </a:p>
          <a:p>
            <a:pPr fontAlgn="base"/>
            <a:r>
              <a:rPr lang="en-US" dirty="0"/>
              <a:t>Selective Laser Melting (SLM)</a:t>
            </a:r>
          </a:p>
          <a:p>
            <a:r>
              <a:rPr lang="en-US" dirty="0"/>
              <a:t>Laminated Object Manufacturing (LOM)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94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C3FE7-DA20-4041-AC03-6B726C476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Skänner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DE863-E064-EF49-95CE-9D2652DB2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11021"/>
            <a:ext cx="4555954" cy="3732054"/>
          </a:xfrm>
        </p:spPr>
        <p:txBody>
          <a:bodyPr/>
          <a:lstStyle/>
          <a:p>
            <a:r>
              <a:rPr lang="en-US" dirty="0" err="1"/>
              <a:t>Optiline</a:t>
            </a:r>
            <a:r>
              <a:rPr lang="en-US" dirty="0"/>
              <a:t> </a:t>
            </a:r>
            <a:r>
              <a:rPr lang="en-US" dirty="0" err="1"/>
              <a:t>sisendseade</a:t>
            </a:r>
            <a:r>
              <a:rPr lang="en-US" dirty="0"/>
              <a:t>, mis </a:t>
            </a:r>
            <a:r>
              <a:rPr lang="en-US" dirty="0" err="1"/>
              <a:t>loeb</a:t>
            </a:r>
            <a:r>
              <a:rPr lang="en-US" dirty="0"/>
              <a:t> </a:t>
            </a:r>
            <a:r>
              <a:rPr lang="en-US" dirty="0" err="1"/>
              <a:t>paberilt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 ja </a:t>
            </a:r>
            <a:r>
              <a:rPr lang="en-US" dirty="0" err="1"/>
              <a:t>pilte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teisendab</a:t>
            </a:r>
            <a:r>
              <a:rPr lang="en-US" dirty="0"/>
              <a:t> </a:t>
            </a:r>
            <a:r>
              <a:rPr lang="en-US" dirty="0" err="1"/>
              <a:t>kujutise</a:t>
            </a:r>
            <a:r>
              <a:rPr lang="en-US" dirty="0"/>
              <a:t> </a:t>
            </a:r>
            <a:r>
              <a:rPr lang="en-US" dirty="0" err="1"/>
              <a:t>ridahaaval</a:t>
            </a:r>
            <a:r>
              <a:rPr lang="en-US" dirty="0"/>
              <a:t> </a:t>
            </a:r>
            <a:r>
              <a:rPr lang="en-US" dirty="0" err="1"/>
              <a:t>digitaalsele</a:t>
            </a:r>
            <a:r>
              <a:rPr lang="en-US" dirty="0"/>
              <a:t> </a:t>
            </a:r>
            <a:r>
              <a:rPr lang="en-US" dirty="0" err="1"/>
              <a:t>kujule</a:t>
            </a:r>
            <a:r>
              <a:rPr lang="en-US" dirty="0"/>
              <a:t>, </a:t>
            </a:r>
            <a:r>
              <a:rPr lang="en-US" dirty="0" err="1"/>
              <a:t>nii</a:t>
            </a:r>
            <a:r>
              <a:rPr lang="en-US" dirty="0"/>
              <a:t> et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arvutiga</a:t>
            </a:r>
            <a:r>
              <a:rPr lang="en-US" dirty="0"/>
              <a:t> </a:t>
            </a:r>
            <a:r>
              <a:rPr lang="en-US" dirty="0" err="1"/>
              <a:t>töödelda</a:t>
            </a:r>
            <a:r>
              <a:rPr lang="en-US" dirty="0"/>
              <a:t>, </a:t>
            </a:r>
            <a:r>
              <a:rPr lang="en-US" dirty="0" err="1"/>
              <a:t>kuvada</a:t>
            </a:r>
            <a:r>
              <a:rPr lang="en-US" dirty="0"/>
              <a:t> ja </a:t>
            </a:r>
            <a:r>
              <a:rPr lang="en-US" dirty="0" err="1"/>
              <a:t>printida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EAFFA-B74A-7349-B612-8F75D8FE363E}"/>
              </a:ext>
            </a:extLst>
          </p:cNvPr>
          <p:cNvSpPr/>
          <p:nvPr/>
        </p:nvSpPr>
        <p:spPr>
          <a:xfrm>
            <a:off x="1207550" y="5893293"/>
            <a:ext cx="1921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http://vallaste.ee/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E136CE-BADC-1840-8746-84CCED3F20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1621" y="533818"/>
            <a:ext cx="5350044" cy="5350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55176B-CF13-1848-B387-67B9017C5620}"/>
              </a:ext>
            </a:extLst>
          </p:cNvPr>
          <p:cNvSpPr/>
          <p:nvPr/>
        </p:nvSpPr>
        <p:spPr>
          <a:xfrm>
            <a:off x="5951621" y="6001015"/>
            <a:ext cx="42351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/images/images2000x2000/1481196164_1114127.jpg</a:t>
            </a:r>
          </a:p>
        </p:txBody>
      </p:sp>
    </p:spTree>
    <p:extLst>
      <p:ext uri="{BB962C8B-B14F-4D97-AF65-F5344CB8AC3E}">
        <p14:creationId xmlns:p14="http://schemas.microsoft.com/office/powerpoint/2010/main" val="1231233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D37B-1224-3E45-85B4-C9319310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Skänner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5FE63-4E47-FC4A-B8EF-43D727616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976019" cy="3541714"/>
          </a:xfrm>
        </p:spPr>
        <p:txBody>
          <a:bodyPr/>
          <a:lstStyle/>
          <a:p>
            <a:r>
              <a:rPr lang="en-US" dirty="0" err="1"/>
              <a:t>Kiirus</a:t>
            </a:r>
            <a:r>
              <a:rPr lang="en-US" dirty="0"/>
              <a:t> (ppm)</a:t>
            </a:r>
          </a:p>
          <a:p>
            <a:r>
              <a:rPr lang="en-US" dirty="0" err="1"/>
              <a:t>Punktitihedus</a:t>
            </a:r>
            <a:r>
              <a:rPr lang="en-US" dirty="0"/>
              <a:t> (dpi)</a:t>
            </a:r>
          </a:p>
          <a:p>
            <a:r>
              <a:rPr lang="en-US" dirty="0" err="1"/>
              <a:t>Värvisügavus</a:t>
            </a:r>
            <a:r>
              <a:rPr lang="en-US" dirty="0"/>
              <a:t> (bit)</a:t>
            </a:r>
          </a:p>
          <a:p>
            <a:r>
              <a:rPr lang="en-US" dirty="0" err="1"/>
              <a:t>Liides</a:t>
            </a:r>
            <a:endParaRPr lang="en-US" dirty="0"/>
          </a:p>
          <a:p>
            <a:r>
              <a:rPr lang="en-US" dirty="0" err="1"/>
              <a:t>Suurus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77C18-3300-9948-AC09-E8F34C80D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696" y="534126"/>
            <a:ext cx="5480153" cy="53349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80DEFC-73DD-C142-AB04-44863381325C}"/>
              </a:ext>
            </a:extLst>
          </p:cNvPr>
          <p:cNvSpPr/>
          <p:nvPr/>
        </p:nvSpPr>
        <p:spPr>
          <a:xfrm>
            <a:off x="5417696" y="5946468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www.extremetech.com</a:t>
            </a:r>
            <a:r>
              <a:rPr lang="en-US" sz="1400" dirty="0"/>
              <a:t>/media/images/13636.gif?thumb=y</a:t>
            </a:r>
          </a:p>
        </p:txBody>
      </p:sp>
    </p:spTree>
    <p:extLst>
      <p:ext uri="{BB962C8B-B14F-4D97-AF65-F5344CB8AC3E}">
        <p14:creationId xmlns:p14="http://schemas.microsoft.com/office/powerpoint/2010/main" val="64665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 </a:t>
            </a:r>
            <a:r>
              <a:rPr lang="en-US" dirty="0" err="1"/>
              <a:t>jäi</a:t>
            </a:r>
            <a:r>
              <a:rPr lang="en-US" dirty="0"/>
              <a:t> </a:t>
            </a:r>
            <a:r>
              <a:rPr lang="en-US" dirty="0" err="1"/>
              <a:t>eelmisest</a:t>
            </a:r>
            <a:r>
              <a:rPr lang="en-US" dirty="0"/>
              <a:t> </a:t>
            </a:r>
            <a:r>
              <a:rPr lang="en-US" dirty="0" err="1"/>
              <a:t>korrast</a:t>
            </a:r>
            <a:r>
              <a:rPr lang="en-US" dirty="0"/>
              <a:t> </a:t>
            </a:r>
            <a:r>
              <a:rPr lang="en-US" dirty="0" err="1"/>
              <a:t>segaseks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3200" dirty="0" err="1"/>
              <a:t>Miks</a:t>
            </a:r>
            <a:r>
              <a:rPr lang="en-GB" sz="3200" dirty="0"/>
              <a:t> </a:t>
            </a:r>
            <a:r>
              <a:rPr lang="en-GB" sz="3200" dirty="0" err="1"/>
              <a:t>näevad</a:t>
            </a:r>
            <a:r>
              <a:rPr lang="en-GB" sz="3200" dirty="0"/>
              <a:t> </a:t>
            </a:r>
            <a:r>
              <a:rPr lang="en-GB" sz="3200" dirty="0" err="1"/>
              <a:t>graafikakaardid</a:t>
            </a:r>
            <a:r>
              <a:rPr lang="en-GB" sz="3200" dirty="0"/>
              <a:t> </a:t>
            </a:r>
            <a:r>
              <a:rPr lang="en-GB" sz="3200" dirty="0" err="1"/>
              <a:t>nii</a:t>
            </a:r>
            <a:r>
              <a:rPr lang="en-GB" sz="3200" dirty="0"/>
              <a:t> </a:t>
            </a:r>
            <a:r>
              <a:rPr lang="en-GB" sz="3200" dirty="0" err="1"/>
              <a:t>erinevad</a:t>
            </a:r>
            <a:r>
              <a:rPr lang="en-GB" sz="3200" dirty="0"/>
              <a:t> </a:t>
            </a:r>
            <a:r>
              <a:rPr lang="en-GB" sz="3200" dirty="0" err="1"/>
              <a:t>välja</a:t>
            </a:r>
            <a:r>
              <a:rPr lang="en-GB" sz="3200" dirty="0"/>
              <a:t> (</a:t>
            </a:r>
            <a:r>
              <a:rPr lang="en-GB" sz="3200" dirty="0" err="1"/>
              <a:t>mõnel</a:t>
            </a:r>
            <a:r>
              <a:rPr lang="en-GB" sz="3200" dirty="0"/>
              <a:t> on propeller/</a:t>
            </a:r>
            <a:r>
              <a:rPr lang="en-GB" sz="3200" dirty="0" err="1"/>
              <a:t>jahuti</a:t>
            </a:r>
            <a:r>
              <a:rPr lang="en-GB" sz="3200" dirty="0"/>
              <a:t>?) </a:t>
            </a:r>
            <a:r>
              <a:rPr lang="en-GB" sz="3200" dirty="0" err="1"/>
              <a:t>ja</a:t>
            </a:r>
            <a:r>
              <a:rPr lang="en-GB" sz="3200" dirty="0"/>
              <a:t> </a:t>
            </a:r>
            <a:r>
              <a:rPr lang="en-GB" sz="3200" dirty="0" err="1"/>
              <a:t>teistel</a:t>
            </a:r>
            <a:r>
              <a:rPr lang="en-GB" sz="3200" dirty="0"/>
              <a:t> on </a:t>
            </a:r>
            <a:r>
              <a:rPr lang="en-GB" sz="3200" dirty="0" err="1"/>
              <a:t>hallid</a:t>
            </a:r>
            <a:r>
              <a:rPr lang="en-GB" sz="3200" dirty="0"/>
              <a:t> </a:t>
            </a:r>
            <a:r>
              <a:rPr lang="en-GB" sz="3200" dirty="0" err="1"/>
              <a:t>pulgad</a:t>
            </a:r>
            <a:r>
              <a:rPr lang="en-GB" sz="3200" dirty="0"/>
              <a:t>. </a:t>
            </a:r>
            <a:r>
              <a:rPr lang="en-GB" sz="3200" dirty="0" err="1"/>
              <a:t>Graafikakaardi</a:t>
            </a:r>
            <a:r>
              <a:rPr lang="en-GB" sz="3200" dirty="0"/>
              <a:t> </a:t>
            </a:r>
            <a:r>
              <a:rPr lang="en-GB" sz="3200" dirty="0" err="1"/>
              <a:t>tööpõhimõttest</a:t>
            </a:r>
            <a:r>
              <a:rPr lang="en-GB" sz="3200" dirty="0"/>
              <a:t> </a:t>
            </a:r>
            <a:r>
              <a:rPr lang="en-GB" sz="3200" dirty="0" err="1"/>
              <a:t>tahaks</a:t>
            </a:r>
            <a:r>
              <a:rPr lang="en-GB" sz="3200" dirty="0"/>
              <a:t> ka </a:t>
            </a:r>
            <a:r>
              <a:rPr lang="en-GB" sz="3200" dirty="0" err="1"/>
              <a:t>paremini</a:t>
            </a:r>
            <a:r>
              <a:rPr lang="en-GB" sz="3200" dirty="0"/>
              <a:t> </a:t>
            </a:r>
            <a:r>
              <a:rPr lang="en-GB" sz="3200" dirty="0" err="1"/>
              <a:t>aru</a:t>
            </a:r>
            <a:r>
              <a:rPr lang="en-GB" sz="3200" dirty="0"/>
              <a:t> </a:t>
            </a:r>
            <a:r>
              <a:rPr lang="en-GB" sz="3200" dirty="0" err="1"/>
              <a:t>saada</a:t>
            </a:r>
            <a:r>
              <a:rPr lang="en-GB" sz="3200" dirty="0"/>
              <a:t>.</a:t>
            </a:r>
          </a:p>
          <a:p>
            <a:r>
              <a:rPr lang="en-GB" sz="3200" dirty="0" err="1"/>
              <a:t>Kus</a:t>
            </a:r>
            <a:r>
              <a:rPr lang="en-GB" sz="3200" dirty="0"/>
              <a:t> </a:t>
            </a:r>
            <a:r>
              <a:rPr lang="en-GB" sz="3200" dirty="0" err="1"/>
              <a:t>mingid</a:t>
            </a:r>
            <a:r>
              <a:rPr lang="en-GB" sz="3200" dirty="0"/>
              <a:t> </a:t>
            </a:r>
            <a:r>
              <a:rPr lang="en-GB" sz="3200" dirty="0" err="1"/>
              <a:t>juhtmed</a:t>
            </a:r>
            <a:r>
              <a:rPr lang="en-GB" sz="3200" dirty="0"/>
              <a:t> </a:t>
            </a:r>
            <a:r>
              <a:rPr lang="en-GB" sz="3200" dirty="0" err="1"/>
              <a:t>täpselt</a:t>
            </a:r>
            <a:r>
              <a:rPr lang="en-GB" sz="3200" dirty="0"/>
              <a:t> </a:t>
            </a:r>
            <a:r>
              <a:rPr lang="en-GB" sz="3200" dirty="0" err="1"/>
              <a:t>emaplaadi</a:t>
            </a:r>
            <a:r>
              <a:rPr lang="en-GB" sz="3200" dirty="0"/>
              <a:t> peal </a:t>
            </a:r>
            <a:r>
              <a:rPr lang="en-GB" sz="3200" dirty="0" err="1"/>
              <a:t>käivad</a:t>
            </a:r>
            <a:r>
              <a:rPr lang="en-GB" sz="3200" dirty="0"/>
              <a:t> </a:t>
            </a:r>
            <a:r>
              <a:rPr lang="en-GB" sz="3200" dirty="0" err="1"/>
              <a:t>ja</a:t>
            </a:r>
            <a:r>
              <a:rPr lang="en-GB" sz="3200" dirty="0"/>
              <a:t> et </a:t>
            </a:r>
            <a:r>
              <a:rPr lang="en-GB" sz="3200" dirty="0" err="1"/>
              <a:t>miks</a:t>
            </a:r>
            <a:r>
              <a:rPr lang="en-GB" sz="3200" dirty="0"/>
              <a:t> </a:t>
            </a:r>
            <a:r>
              <a:rPr lang="en-GB" sz="3200" dirty="0" err="1"/>
              <a:t>osad</a:t>
            </a:r>
            <a:r>
              <a:rPr lang="en-GB" sz="3200" dirty="0"/>
              <a:t> </a:t>
            </a:r>
            <a:r>
              <a:rPr lang="en-GB" sz="3200" dirty="0" err="1"/>
              <a:t>juhtmed</a:t>
            </a:r>
            <a:r>
              <a:rPr lang="en-GB" sz="3200" dirty="0"/>
              <a:t> </a:t>
            </a:r>
            <a:r>
              <a:rPr lang="en-GB" sz="3200" dirty="0" err="1"/>
              <a:t>jäid</a:t>
            </a:r>
            <a:r>
              <a:rPr lang="en-GB" sz="3200" dirty="0"/>
              <a:t> </a:t>
            </a:r>
            <a:r>
              <a:rPr lang="en-GB" sz="3200" dirty="0" err="1"/>
              <a:t>lahtiseks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677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5845B-6CB8-6E4E-BB8D-6E7C51A63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Multifunktsionaalne</a:t>
            </a:r>
            <a:r>
              <a:rPr lang="en-US" dirty="0"/>
              <a:t> 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0FA86-D4A8-B149-BBC9-DEB7A5658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220912" cy="1478570"/>
          </a:xfrm>
        </p:spPr>
        <p:txBody>
          <a:bodyPr/>
          <a:lstStyle/>
          <a:p>
            <a:r>
              <a:rPr lang="en-US" dirty="0"/>
              <a:t>Printer + </a:t>
            </a:r>
            <a:r>
              <a:rPr lang="en-US" dirty="0" err="1"/>
              <a:t>skänner</a:t>
            </a:r>
            <a:endParaRPr lang="en-US" dirty="0"/>
          </a:p>
          <a:p>
            <a:r>
              <a:rPr lang="en-US" dirty="0" err="1"/>
              <a:t>Parem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halvem</a:t>
            </a:r>
            <a:r>
              <a:rPr lang="en-US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B0305-2E91-7748-8302-E64910FFE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778" y="1654614"/>
            <a:ext cx="4894179" cy="4894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05D2CC-73FF-5448-9576-29EDC9C812AD}"/>
              </a:ext>
            </a:extLst>
          </p:cNvPr>
          <p:cNvSpPr/>
          <p:nvPr/>
        </p:nvSpPr>
        <p:spPr>
          <a:xfrm>
            <a:off x="1483099" y="5594686"/>
            <a:ext cx="39329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www.shoppa.ee</a:t>
            </a:r>
            <a:r>
              <a:rPr lang="en-US" sz="1400" dirty="0"/>
              <a:t>/</a:t>
            </a:r>
            <a:r>
              <a:rPr lang="en-US" sz="1400" dirty="0" err="1"/>
              <a:t>i</a:t>
            </a:r>
            <a:r>
              <a:rPr lang="en-US" sz="1400" dirty="0"/>
              <a:t>/</a:t>
            </a:r>
            <a:r>
              <a:rPr lang="en-US" sz="1400" dirty="0" err="1"/>
              <a:t>pyrg</a:t>
            </a:r>
            <a:r>
              <a:rPr lang="en-US" sz="1400" dirty="0"/>
              <a:t>/products/480x480/2/2/8/6/2286591_epson-multifunctional-printer-l6190-colour-inkjet-cartridge-free-printing-a4-wi-fi-black.jpg</a:t>
            </a:r>
          </a:p>
        </p:txBody>
      </p:sp>
    </p:spTree>
    <p:extLst>
      <p:ext uri="{BB962C8B-B14F-4D97-AF65-F5344CB8AC3E}">
        <p14:creationId xmlns:p14="http://schemas.microsoft.com/office/powerpoint/2010/main" val="2971848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Väljapääsupilet</a:t>
            </a:r>
            <a:endParaRPr lang="en-US" dirty="0"/>
          </a:p>
          <a:p>
            <a:r>
              <a:rPr lang="en-US" dirty="0" err="1"/>
              <a:t>Esitluste</a:t>
            </a:r>
            <a:r>
              <a:rPr lang="en-US" dirty="0"/>
              <a:t> </a:t>
            </a:r>
            <a:r>
              <a:rPr lang="en-US" dirty="0" err="1"/>
              <a:t>teemad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Windows</a:t>
            </a:r>
          </a:p>
          <a:p>
            <a:pPr lvl="1"/>
            <a:r>
              <a:rPr lang="en-US" dirty="0"/>
              <a:t>MacOS</a:t>
            </a:r>
          </a:p>
          <a:p>
            <a:pPr lvl="1"/>
            <a:r>
              <a:rPr lang="en-US" dirty="0"/>
              <a:t>Ubuntu</a:t>
            </a:r>
          </a:p>
          <a:p>
            <a:pPr lvl="1"/>
            <a:r>
              <a:rPr lang="en-US" dirty="0"/>
              <a:t>Android</a:t>
            </a:r>
          </a:p>
          <a:p>
            <a:pPr lvl="1"/>
            <a:r>
              <a:rPr lang="en-US" dirty="0"/>
              <a:t>Unix</a:t>
            </a:r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https://www.viewsonic.com/library/business/monitor-resolution-aspect-ratio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https://www.lifewire.com/lcd-vs-plasma-tv-1847462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https://www.printi.com/blog/sublimation-printing/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https://kb.iu.edu/d/adme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https://desktopreality.com/led-monitors-the-myth-and-the-fact/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https://www.printernet.co.uk/blog/advantages-of-inkjet-printers-2175/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http://www.dginter.net/cst/2011CST/Chapter07/old/UnitBPrinters/old/dev/HowStuffWorks/How%20Laser%20Printers%20Work.htm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https://whatis.techtarget.com/definition/volt-ampere-VA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https://study.risk.ee/arvuti/kkk/kuidas-lcd-pilti-naitab/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13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14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n-US" dirty="0" err="1"/>
              <a:t>tund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Test </a:t>
            </a:r>
            <a:r>
              <a:rPr lang="en-US" sz="3200" dirty="0" err="1"/>
              <a:t>eelmiste</a:t>
            </a:r>
            <a:r>
              <a:rPr lang="en-US" sz="3200" dirty="0"/>
              <a:t> </a:t>
            </a:r>
            <a:r>
              <a:rPr lang="en-US" sz="3200" dirty="0" err="1"/>
              <a:t>kordade</a:t>
            </a:r>
            <a:r>
              <a:rPr lang="en-US" sz="3200" dirty="0"/>
              <a:t> </a:t>
            </a:r>
            <a:r>
              <a:rPr lang="en-US" sz="3200" dirty="0" err="1"/>
              <a:t>materjali</a:t>
            </a:r>
            <a:r>
              <a:rPr lang="en-US" sz="3200" dirty="0"/>
              <a:t> </a:t>
            </a:r>
            <a:r>
              <a:rPr lang="en-US" sz="3200" dirty="0" err="1"/>
              <a:t>kohta</a:t>
            </a:r>
            <a:endParaRPr lang="en-US" sz="3200" dirty="0"/>
          </a:p>
          <a:p>
            <a:r>
              <a:rPr lang="en-US" sz="3200" dirty="0" err="1"/>
              <a:t>Kodutööde</a:t>
            </a:r>
            <a:r>
              <a:rPr lang="en-US" sz="3200" dirty="0"/>
              <a:t> </a:t>
            </a:r>
            <a:r>
              <a:rPr lang="en-US" sz="3200" dirty="0" err="1"/>
              <a:t>esitlused</a:t>
            </a:r>
            <a:endParaRPr lang="en-US" sz="3200" dirty="0"/>
          </a:p>
          <a:p>
            <a:r>
              <a:rPr lang="en-US" sz="3200" dirty="0" err="1"/>
              <a:t>Lisaseadmed</a:t>
            </a:r>
            <a:endParaRPr lang="en-US" sz="3200" dirty="0"/>
          </a:p>
          <a:p>
            <a:r>
              <a:rPr lang="en-US" sz="3200" dirty="0" err="1"/>
              <a:t>Operatsioonisüsteemid</a:t>
            </a:r>
            <a:r>
              <a:rPr lang="en-US" sz="32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C3AF-D2CC-894A-A26D-7142A2043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LISASEADMED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C2152-38A8-5E48-8D3E-23463B2F1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 (</a:t>
            </a:r>
            <a:r>
              <a:rPr lang="en-US" dirty="0" err="1"/>
              <a:t>ekraan</a:t>
            </a:r>
            <a:r>
              <a:rPr lang="en-US" dirty="0"/>
              <a:t>)</a:t>
            </a:r>
          </a:p>
          <a:p>
            <a:r>
              <a:rPr lang="en-US" dirty="0"/>
              <a:t>Printer</a:t>
            </a:r>
          </a:p>
          <a:p>
            <a:r>
              <a:rPr lang="en-US" dirty="0" err="1"/>
              <a:t>Skanner</a:t>
            </a:r>
            <a:endParaRPr lang="en-US" dirty="0"/>
          </a:p>
          <a:p>
            <a:r>
              <a:rPr lang="en-US" dirty="0" err="1"/>
              <a:t>Kaamera</a:t>
            </a:r>
            <a:endParaRPr lang="en-US" dirty="0"/>
          </a:p>
          <a:p>
            <a:r>
              <a:rPr lang="en-US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1A880-443F-7342-91A2-85F55841B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441" y="992811"/>
            <a:ext cx="3091201" cy="2001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9F745-4B72-9E4B-BFF9-E4D4CA5286BE}"/>
              </a:ext>
            </a:extLst>
          </p:cNvPr>
          <p:cNvSpPr txBox="1"/>
          <p:nvPr/>
        </p:nvSpPr>
        <p:spPr>
          <a:xfrm>
            <a:off x="8088233" y="2993268"/>
            <a:ext cx="318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https://encrypted-tbn0.gstatic.com/</a:t>
            </a:r>
            <a:r>
              <a:rPr lang="en-US" sz="1200" dirty="0" err="1"/>
              <a:t>images?q</a:t>
            </a:r>
            <a:r>
              <a:rPr lang="en-US" sz="1200" dirty="0"/>
              <a:t>=tbn:ANd9GcRWxT9vg4ZyO6Oa4FF6k1SUdLFoqunm0DvRySKrqWpJLvjnhuQN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816DB-6447-0544-B720-7BDD3D17F6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5074" y="992811"/>
            <a:ext cx="2593199" cy="4608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9F9F88-116A-4946-AD53-1CD6008260BF}"/>
              </a:ext>
            </a:extLst>
          </p:cNvPr>
          <p:cNvSpPr txBox="1"/>
          <p:nvPr/>
        </p:nvSpPr>
        <p:spPr>
          <a:xfrm>
            <a:off x="5375114" y="5669880"/>
            <a:ext cx="2373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i.stack.imgur.com</a:t>
            </a:r>
            <a:r>
              <a:rPr lang="en-US" sz="1200" dirty="0"/>
              <a:t>/</a:t>
            </a:r>
            <a:r>
              <a:rPr lang="en-US" sz="1200" dirty="0" err="1"/>
              <a:t>yVETd.jpg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52AA82-4162-3949-B958-E9C273E6054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3853" y="3849259"/>
            <a:ext cx="2817917" cy="2180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64D810-18AA-0F44-9407-B8B4D95FEFA4}"/>
              </a:ext>
            </a:extLst>
          </p:cNvPr>
          <p:cNvSpPr txBox="1"/>
          <p:nvPr/>
        </p:nvSpPr>
        <p:spPr>
          <a:xfrm>
            <a:off x="8100704" y="6042971"/>
            <a:ext cx="2976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www.freeimageslive.com</a:t>
            </a:r>
            <a:r>
              <a:rPr lang="en-US" sz="1200" dirty="0"/>
              <a:t>/galleries/</a:t>
            </a:r>
            <a:r>
              <a:rPr lang="en-US" sz="1200" dirty="0" err="1"/>
              <a:t>transtech</a:t>
            </a:r>
            <a:r>
              <a:rPr lang="en-US" sz="1200" dirty="0"/>
              <a:t>/</a:t>
            </a:r>
            <a:r>
              <a:rPr lang="en-US" sz="1200" dirty="0" err="1"/>
              <a:t>informationtechnology</a:t>
            </a:r>
            <a:r>
              <a:rPr lang="en-US" sz="1200" dirty="0"/>
              <a:t>/pics/</a:t>
            </a:r>
            <a:r>
              <a:rPr lang="en-US" sz="1200" dirty="0" err="1"/>
              <a:t>handy_scanner.jpg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5968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87019E-248B-934B-B061-EF95FA87D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929" y="2249487"/>
            <a:ext cx="4857332" cy="34073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07FE03-5372-E847-B79E-C9500D6E3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EB125-091A-5B41-B06C-81120215E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Suurus</a:t>
            </a:r>
            <a:r>
              <a:rPr lang="en-US" dirty="0"/>
              <a:t> (</a:t>
            </a:r>
            <a:r>
              <a:rPr lang="en-US" dirty="0" err="1"/>
              <a:t>tollides</a:t>
            </a:r>
            <a:r>
              <a:rPr lang="en-US" dirty="0"/>
              <a:t>)</a:t>
            </a:r>
          </a:p>
          <a:p>
            <a:r>
              <a:rPr lang="en-US" dirty="0" err="1"/>
              <a:t>Resolutsioon</a:t>
            </a:r>
            <a:r>
              <a:rPr lang="en-US" dirty="0"/>
              <a:t> ja </a:t>
            </a:r>
            <a:r>
              <a:rPr lang="en-US" dirty="0" err="1"/>
              <a:t>punktitihedus</a:t>
            </a:r>
            <a:r>
              <a:rPr lang="en-US" dirty="0"/>
              <a:t> (HD, Full HD, 4K)</a:t>
            </a:r>
          </a:p>
          <a:p>
            <a:r>
              <a:rPr lang="en-US" dirty="0" err="1"/>
              <a:t>Külgede</a:t>
            </a:r>
            <a:r>
              <a:rPr lang="en-US" dirty="0"/>
              <a:t> </a:t>
            </a:r>
            <a:r>
              <a:rPr lang="en-US" dirty="0" err="1"/>
              <a:t>suhe</a:t>
            </a:r>
            <a:r>
              <a:rPr lang="en-US" dirty="0"/>
              <a:t> (4:3, 16:9, 21:9, …)</a:t>
            </a:r>
          </a:p>
          <a:p>
            <a:r>
              <a:rPr lang="en-US" dirty="0" err="1"/>
              <a:t>Värvide</a:t>
            </a:r>
            <a:r>
              <a:rPr lang="en-US" dirty="0"/>
              <a:t> hulk, </a:t>
            </a:r>
            <a:r>
              <a:rPr lang="en-US" dirty="0" err="1"/>
              <a:t>heledus</a:t>
            </a:r>
            <a:r>
              <a:rPr lang="en-US" dirty="0"/>
              <a:t>, </a:t>
            </a:r>
            <a:r>
              <a:rPr lang="en-US" dirty="0" err="1"/>
              <a:t>kontrastsus</a:t>
            </a:r>
            <a:endParaRPr lang="en-US" dirty="0"/>
          </a:p>
          <a:p>
            <a:r>
              <a:rPr lang="en-US" dirty="0" err="1"/>
              <a:t>Läikiv</a:t>
            </a:r>
            <a:r>
              <a:rPr lang="en-US" dirty="0"/>
              <a:t> / matt</a:t>
            </a:r>
          </a:p>
          <a:p>
            <a:r>
              <a:rPr lang="en-US" dirty="0" err="1"/>
              <a:t>Värskendussagedus</a:t>
            </a:r>
            <a:r>
              <a:rPr lang="en-US" dirty="0"/>
              <a:t> (refresh rate)</a:t>
            </a:r>
          </a:p>
          <a:p>
            <a:r>
              <a:rPr lang="en-US" dirty="0"/>
              <a:t>CRT, LCD, Plasma, LED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D6EAC-DFFE-954C-999E-81089042E042}"/>
              </a:ext>
            </a:extLst>
          </p:cNvPr>
          <p:cNvSpPr txBox="1"/>
          <p:nvPr/>
        </p:nvSpPr>
        <p:spPr>
          <a:xfrm>
            <a:off x="7028929" y="5943600"/>
            <a:ext cx="4857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www.maxpixel.net</a:t>
            </a:r>
            <a:r>
              <a:rPr lang="en-US" sz="1200" dirty="0"/>
              <a:t>/static/photo/2x/Commodore-Crt-Screen-Computer-Device-Electronic-1299461.png</a:t>
            </a:r>
          </a:p>
        </p:txBody>
      </p:sp>
    </p:spTree>
    <p:extLst>
      <p:ext uri="{BB962C8B-B14F-4D97-AF65-F5344CB8AC3E}">
        <p14:creationId xmlns:p14="http://schemas.microsoft.com/office/powerpoint/2010/main" val="245318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0BF7A-1AAB-8F4A-ADC4-25252DB4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CRT, LCD, LED, OLED, QLED, 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26DB4D-D954-7946-A778-DF01CABDA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1" y="2249487"/>
            <a:ext cx="3977870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ll Computer Ultrasharp U2415 24.0-Inch Screen LED Monitor N6 free image">
            <a:extLst>
              <a:ext uri="{FF2B5EF4-FFF2-40B4-BE49-F238E27FC236}">
                <a16:creationId xmlns:a16="http://schemas.microsoft.com/office/drawing/2014/main" id="{25AB0BC0-7FE1-9446-9D8E-7A8183697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12489" y="2249487"/>
            <a:ext cx="3541714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B32C7B-0868-E44C-9EBC-DD641FE48D57}"/>
              </a:ext>
            </a:extLst>
          </p:cNvPr>
          <p:cNvSpPr/>
          <p:nvPr/>
        </p:nvSpPr>
        <p:spPr>
          <a:xfrm>
            <a:off x="1086065" y="5791202"/>
            <a:ext cx="4076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E" sz="1200" dirty="0"/>
              <a:t>https://upload.wikimedia.org/wikipedia/commons/1/17/Medion_CRT-Monitor_19%22_Silber-Metallic.jpg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A7764-F773-0E45-855C-DFA173DF19A6}"/>
              </a:ext>
            </a:extLst>
          </p:cNvPr>
          <p:cNvSpPr/>
          <p:nvPr/>
        </p:nvSpPr>
        <p:spPr>
          <a:xfrm>
            <a:off x="6260037" y="5870150"/>
            <a:ext cx="26488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EE" sz="1200" dirty="0"/>
              <a:t>https://pixy.org/src/516/5164250.jpg</a:t>
            </a:r>
          </a:p>
        </p:txBody>
      </p:sp>
    </p:spTree>
    <p:extLst>
      <p:ext uri="{BB962C8B-B14F-4D97-AF65-F5344CB8AC3E}">
        <p14:creationId xmlns:p14="http://schemas.microsoft.com/office/powerpoint/2010/main" val="121512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LCD/LED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F255F-BA70-7E48-88DD-105A843EE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417" y="618518"/>
            <a:ext cx="6732855" cy="29097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8917C1-C467-BA4E-B63C-47679E924A81}"/>
              </a:ext>
            </a:extLst>
          </p:cNvPr>
          <p:cNvSpPr/>
          <p:nvPr/>
        </p:nvSpPr>
        <p:spPr>
          <a:xfrm>
            <a:off x="4627417" y="3528301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ccfl.jpg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385E62-9F91-7E4C-AECD-8CDC0C1EF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137" y="3881595"/>
            <a:ext cx="7508456" cy="25866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6460C3-325C-6943-9496-40CC8D58C541}"/>
              </a:ext>
            </a:extLst>
          </p:cNvPr>
          <p:cNvSpPr/>
          <p:nvPr/>
        </p:nvSpPr>
        <p:spPr>
          <a:xfrm>
            <a:off x="297171" y="6468241"/>
            <a:ext cx="75634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ledbacklit.jpg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3718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Vaatame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järele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62D94-A500-B846-9540-5E0271849A1C}"/>
              </a:ext>
            </a:extLst>
          </p:cNvPr>
          <p:cNvSpPr txBox="1"/>
          <p:nvPr/>
        </p:nvSpPr>
        <p:spPr>
          <a:xfrm>
            <a:off x="1141413" y="2868705"/>
            <a:ext cx="990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E" sz="3600" dirty="0"/>
              <a:t>Vaatame, mis on ühe LCD või LED ekraani sees</a:t>
            </a:r>
          </a:p>
        </p:txBody>
      </p:sp>
    </p:spTree>
    <p:extLst>
      <p:ext uri="{BB962C8B-B14F-4D97-AF65-F5344CB8AC3E}">
        <p14:creationId xmlns:p14="http://schemas.microsoft.com/office/powerpoint/2010/main" val="73865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0148-D5B1-E74E-A38D-E95243B8C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5E108-D870-B445-B0C0-32CA0D894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Must / </a:t>
            </a:r>
            <a:r>
              <a:rPr lang="en-US" dirty="0" err="1"/>
              <a:t>värviline</a:t>
            </a:r>
            <a:endParaRPr lang="en-US" dirty="0"/>
          </a:p>
          <a:p>
            <a:r>
              <a:rPr lang="en-US" dirty="0" err="1"/>
              <a:t>Liides</a:t>
            </a:r>
            <a:r>
              <a:rPr lang="en-US" dirty="0"/>
              <a:t> (</a:t>
            </a:r>
            <a:r>
              <a:rPr lang="en-US" dirty="0" err="1"/>
              <a:t>Paralleelport</a:t>
            </a:r>
            <a:r>
              <a:rPr lang="en-US" dirty="0"/>
              <a:t>, USB, LAN, </a:t>
            </a:r>
            <a:r>
              <a:rPr lang="en-US" dirty="0" err="1"/>
              <a:t>Wifi</a:t>
            </a:r>
            <a:r>
              <a:rPr lang="en-US" dirty="0"/>
              <a:t>)</a:t>
            </a:r>
          </a:p>
          <a:p>
            <a:r>
              <a:rPr lang="en-US" dirty="0" err="1"/>
              <a:t>Kiirus</a:t>
            </a:r>
            <a:r>
              <a:rPr lang="en-US" dirty="0"/>
              <a:t> (ppm, </a:t>
            </a:r>
            <a:r>
              <a:rPr lang="en-US" dirty="0" err="1"/>
              <a:t>lk</a:t>
            </a:r>
            <a:r>
              <a:rPr lang="en-US" dirty="0"/>
              <a:t>/min)</a:t>
            </a:r>
          </a:p>
          <a:p>
            <a:r>
              <a:rPr lang="en-US" dirty="0" err="1"/>
              <a:t>Formaat</a:t>
            </a:r>
            <a:endParaRPr lang="en-US" dirty="0"/>
          </a:p>
          <a:p>
            <a:r>
              <a:rPr lang="en-US" dirty="0" err="1"/>
              <a:t>Prinditihedus</a:t>
            </a:r>
            <a:r>
              <a:rPr lang="en-US" dirty="0"/>
              <a:t> (</a:t>
            </a:r>
            <a:r>
              <a:rPr lang="en-US" dirty="0" err="1"/>
              <a:t>lahutusvõime</a:t>
            </a:r>
            <a:r>
              <a:rPr lang="en-US" dirty="0"/>
              <a:t>, dpi)</a:t>
            </a:r>
          </a:p>
          <a:p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Kahepoolne</a:t>
            </a:r>
            <a:r>
              <a:rPr lang="en-US" dirty="0"/>
              <a:t> </a:t>
            </a:r>
            <a:r>
              <a:rPr lang="en-US" dirty="0" err="1"/>
              <a:t>printimine</a:t>
            </a:r>
            <a:r>
              <a:rPr lang="en-US" dirty="0"/>
              <a:t> (duplex)</a:t>
            </a:r>
          </a:p>
          <a:p>
            <a:r>
              <a:rPr lang="en-US" dirty="0"/>
              <a:t>???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38AAD-8012-2741-BC43-48CB5C9219F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3250" y="1543987"/>
            <a:ext cx="4126971" cy="4054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15B7EF-72ED-264B-8D38-78706D8900FB}"/>
              </a:ext>
            </a:extLst>
          </p:cNvPr>
          <p:cNvSpPr/>
          <p:nvPr/>
        </p:nvSpPr>
        <p:spPr>
          <a:xfrm>
            <a:off x="6643250" y="5751225"/>
            <a:ext cx="41269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/commons/a/a3/Star-LC-10-printer-01.jpg</a:t>
            </a:r>
          </a:p>
        </p:txBody>
      </p:sp>
    </p:spTree>
    <p:extLst>
      <p:ext uri="{BB962C8B-B14F-4D97-AF65-F5344CB8AC3E}">
        <p14:creationId xmlns:p14="http://schemas.microsoft.com/office/powerpoint/2010/main" val="423746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36675</TotalTime>
  <Words>1146</Words>
  <Application>Microsoft Macintosh PowerPoint</Application>
  <PresentationFormat>Widescreen</PresentationFormat>
  <Paragraphs>167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Tw Cen MT</vt:lpstr>
      <vt:lpstr>Circuit</vt:lpstr>
      <vt:lpstr>Riistvara ja operatsioonisüsteemide alused  HKI5085.HK </vt:lpstr>
      <vt:lpstr>Mis jäi eelmisest korrast segaseks?</vt:lpstr>
      <vt:lpstr>Tänane tund</vt:lpstr>
      <vt:lpstr>LISASEADMED</vt:lpstr>
      <vt:lpstr>Monitor</vt:lpstr>
      <vt:lpstr>CRT, LCD, LED, OLED, QLED, …</vt:lpstr>
      <vt:lpstr>LCD/LED</vt:lpstr>
      <vt:lpstr>Vaatame ise järele</vt:lpstr>
      <vt:lpstr>PRINTER</vt:lpstr>
      <vt:lpstr>Printer</vt:lpstr>
      <vt:lpstr>Maatriksprinter</vt:lpstr>
      <vt:lpstr>PowerPoint Presentation</vt:lpstr>
      <vt:lpstr>Tindiprinter</vt:lpstr>
      <vt:lpstr>EPSON ECOTANK</vt:lpstr>
      <vt:lpstr>Laserprinter</vt:lpstr>
      <vt:lpstr>Laserprinter</vt:lpstr>
      <vt:lpstr>3D printer</vt:lpstr>
      <vt:lpstr>Skänner</vt:lpstr>
      <vt:lpstr>Skänner</vt:lpstr>
      <vt:lpstr>Multifunktsionaalne printer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Microsoft Office User</cp:lastModifiedBy>
  <cp:revision>276</cp:revision>
  <dcterms:created xsi:type="dcterms:W3CDTF">2019-08-18T10:01:28Z</dcterms:created>
  <dcterms:modified xsi:type="dcterms:W3CDTF">2021-03-31T11:03:46Z</dcterms:modified>
</cp:coreProperties>
</file>

<file path=docProps/thumbnail.jpeg>
</file>